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89" r:id="rId2"/>
    <p:sldId id="256" r:id="rId3"/>
    <p:sldId id="275" r:id="rId4"/>
    <p:sldId id="259" r:id="rId5"/>
    <p:sldId id="276" r:id="rId6"/>
    <p:sldId id="262" r:id="rId7"/>
    <p:sldId id="263" r:id="rId8"/>
    <p:sldId id="266" r:id="rId9"/>
    <p:sldId id="268" r:id="rId10"/>
    <p:sldId id="267" r:id="rId11"/>
    <p:sldId id="269" r:id="rId12"/>
    <p:sldId id="277" r:id="rId13"/>
    <p:sldId id="278" r:id="rId14"/>
    <p:sldId id="279" r:id="rId15"/>
    <p:sldId id="280" r:id="rId16"/>
    <p:sldId id="284" r:id="rId17"/>
    <p:sldId id="281" r:id="rId18"/>
    <p:sldId id="282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6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FE174D-FD57-4CFE-8D1F-6F71248142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2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55C3E-CC22-46E5-9932-8362F6F6A5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AF3F7-CABC-4587-832B-0D5C9FD4E3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85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979AD6-FD72-4561-9181-A7708A5925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B9B01E-07B5-4782-85B1-7B1C8277C3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16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CF4-A31B-4685-8A28-3A43495810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19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58004D-C4E9-459D-B1B4-C96B00BD36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5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51F25A-9043-4DD8-9F41-2FA30F39C3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9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D057AE-56B9-4C4F-B371-3264ECAC00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6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11500" dirty="0" smtClean="0">
                <a:latin typeface="EraserDust" panose="020C0804040000000001" pitchFamily="34" charset="0"/>
              </a:rPr>
              <a:t>HOT SEAT!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4400" dirty="0" smtClean="0">
                <a:latin typeface="EraserDust" panose="020C0804040000000001" pitchFamily="34" charset="0"/>
              </a:rPr>
              <a:t>{Review of the 11 Basic Functions}</a:t>
            </a:r>
            <a:endParaRPr lang="en-US" sz="4400" dirty="0">
              <a:latin typeface="EraserDust" panose="020C08040400000000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696200" cy="4522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Name the three basic functions that are EVEN.</a:t>
            </a:r>
            <a:r>
              <a:rPr lang="en-US" sz="4000" dirty="0" smtClean="0">
                <a:latin typeface="EraserDust" panose="020C0804040000000001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228600" y="4419600"/>
            <a:ext cx="7543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Segoe Print" panose="02000600000000000000" pitchFamily="2" charset="0"/>
              </a:rPr>
              <a:t>The Cosine Function    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Segoe Print" panose="02000600000000000000" pitchFamily="2" charset="0"/>
              </a:rPr>
              <a:t>The Absolute Value Function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Segoe Print" panose="02000600000000000000" pitchFamily="2" charset="0"/>
              </a:rPr>
              <a:t>The </a:t>
            </a:r>
            <a:r>
              <a:rPr lang="en-US" altLang="en-US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Quadratic Function</a:t>
            </a:r>
            <a:endParaRPr lang="en-US" altLang="en-US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96200" cy="4522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Name the three basic functions that are EVEN.</a:t>
            </a:r>
            <a:r>
              <a:rPr lang="en-US" sz="4000" dirty="0" smtClean="0">
                <a:latin typeface="EraserDust" panose="020C0804040000000001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924800" cy="3836987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four basic </a:t>
            </a:r>
            <a:br>
              <a:rPr lang="en-US" sz="7200" dirty="0" smtClean="0">
                <a:latin typeface="EraserDust" panose="020C0804040000000001" pitchFamily="34" charset="0"/>
              </a:rPr>
            </a:br>
            <a:r>
              <a:rPr lang="en-US" sz="7200" dirty="0" smtClean="0">
                <a:latin typeface="EraserDust" panose="020C0804040000000001" pitchFamily="34" charset="0"/>
              </a:rPr>
              <a:t>functions are ODD?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696200" cy="3532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four basic </a:t>
            </a:r>
            <a:br>
              <a:rPr lang="en-US" sz="7200" dirty="0" smtClean="0">
                <a:latin typeface="EraserDust" panose="020C0804040000000001" pitchFamily="34" charset="0"/>
              </a:rPr>
            </a:br>
            <a:r>
              <a:rPr lang="en-US" sz="7200" dirty="0" smtClean="0">
                <a:latin typeface="EraserDust" panose="020C0804040000000001" pitchFamily="34" charset="0"/>
              </a:rPr>
              <a:t>functions are ODD?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121727"/>
            <a:ext cx="8229600" cy="2743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Cubic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Sine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Reciprocal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Identity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3913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6 functions increase over their entire domain?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848600" cy="3379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6 functions increase over their entire domain?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0"/>
            <a:ext cx="83058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Identity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Natural Logarithm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Cubic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Exponential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Square Root Function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The Logistic Function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7813"/>
                <a:ext cx="8305800" cy="3760787"/>
              </a:xfrm>
            </p:spPr>
            <p:txBody>
              <a:bodyPr>
                <a:normAutofit fontScale="90000"/>
              </a:bodyPr>
              <a:lstStyle/>
              <a:p>
                <a:pPr eaLnBrk="1" hangingPunct="1">
                  <a:defRPr/>
                </a:pPr>
                <a:r>
                  <a:rPr lang="en-US" sz="6600" dirty="0" smtClean="0">
                    <a:latin typeface="EraserDust" panose="020C0804040000000001" pitchFamily="34" charset="0"/>
                  </a:rPr>
                  <a:t>Which 3 functions are decreasing on the interval              (-</a:t>
                </a:r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6600" dirty="0" smtClean="0">
                    <a:latin typeface="EraserDust" panose="020C0804040000000001" pitchFamily="34" charset="0"/>
                  </a:rPr>
                  <a:t>, 0)?</a:t>
                </a:r>
              </a:p>
            </p:txBody>
          </p:sp>
        </mc:Choice>
        <mc:Fallback xmlns="">
          <p:sp>
            <p:nvSpPr>
              <p:cNvPr id="348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7813"/>
                <a:ext cx="8305800" cy="3760787"/>
              </a:xfrm>
              <a:blipFill rotWithShape="0">
                <a:blip r:embed="rId2"/>
                <a:stretch>
                  <a:fillRect l="-1614" r="-33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267200"/>
            <a:ext cx="8458200" cy="20923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Absolute Value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Reciprocal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Quadratic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7813"/>
                <a:ext cx="8305800" cy="3760787"/>
              </a:xfrm>
            </p:spPr>
            <p:txBody>
              <a:bodyPr>
                <a:normAutofit fontScale="90000"/>
              </a:bodyPr>
              <a:lstStyle/>
              <a:p>
                <a:pPr eaLnBrk="1" hangingPunct="1">
                  <a:defRPr/>
                </a:pPr>
                <a:r>
                  <a:rPr lang="en-US" sz="6600" dirty="0" smtClean="0">
                    <a:latin typeface="EraserDust" panose="020C0804040000000001" pitchFamily="34" charset="0"/>
                  </a:rPr>
                  <a:t>Which 3 functions are decreasing on the interval              (-</a:t>
                </a:r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6600" dirty="0" smtClean="0">
                    <a:latin typeface="EraserDust" panose="020C0804040000000001" pitchFamily="34" charset="0"/>
                  </a:rPr>
                  <a:t>, 0)?</a:t>
                </a:r>
              </a:p>
            </p:txBody>
          </p:sp>
        </mc:Choice>
        <mc:Fallback xmlns="">
          <p:sp>
            <p:nvSpPr>
              <p:cNvPr id="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7813"/>
                <a:ext cx="8305800" cy="3760787"/>
              </a:xfrm>
              <a:blipFill rotWithShape="0">
                <a:blip r:embed="rId2"/>
                <a:stretch>
                  <a:fillRect l="-1614" r="-33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055" y="609600"/>
            <a:ext cx="7924800" cy="3989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three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have NO x-intercepts?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4572000"/>
            <a:ext cx="8458200" cy="220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Reciprocal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Exponential 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Logistic Function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3989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three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have NO x-intercepts?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8077200" cy="3276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3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DO NOT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have a domain of all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Real #’s?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842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533400" y="609600"/>
                <a:ext cx="8077200" cy="4065587"/>
              </a:xfrm>
            </p:spPr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r>
                  <a:rPr lang="en-US" sz="6600" dirty="0" smtClean="0">
                    <a:latin typeface="EraserDust" panose="020C0804040000000001" pitchFamily="34" charset="0"/>
                  </a:rPr>
                  <a:t>Which 3 functions 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have a range of 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(-</a:t>
                </a:r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∞</m:t>
                    </m:r>
                  </m:oMath>
                </a14:m>
                <a:r>
                  <a:rPr lang="en-US" sz="6600" dirty="0" smtClean="0">
                    <a:latin typeface="EraserDust" panose="020C0804040000000001" pitchFamily="34" charset="0"/>
                  </a:rPr>
                  <a:t>) ?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358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609600"/>
                <a:ext cx="8077200" cy="4065587"/>
              </a:xfrm>
              <a:blipFill rotWithShape="0">
                <a:blip r:embed="rId2"/>
                <a:stretch>
                  <a:fillRect t="-5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495800"/>
            <a:ext cx="8077200" cy="24733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Identity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Natural Logarithm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Cubic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533400" y="609600"/>
                <a:ext cx="8077200" cy="4065587"/>
              </a:xfrm>
            </p:spPr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r>
                  <a:rPr lang="en-US" sz="6600" dirty="0" smtClean="0">
                    <a:latin typeface="EraserDust" panose="020C0804040000000001" pitchFamily="34" charset="0"/>
                  </a:rPr>
                  <a:t>Which 3 functions 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have a range of 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(-</a:t>
                </a:r>
                <a14:m>
                  <m:oMath xmlns:m="http://schemas.openxmlformats.org/officeDocument/2006/math">
                    <m:r>
                      <a:rPr lang="en-US" sz="6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sz="6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∞</m:t>
                    </m:r>
                  </m:oMath>
                </a14:m>
                <a:r>
                  <a:rPr lang="en-US" sz="6600" dirty="0" smtClean="0">
                    <a:latin typeface="EraserDust" panose="020C0804040000000001" pitchFamily="34" charset="0"/>
                  </a:rPr>
                  <a:t>) ?</a:t>
                </a:r>
                <a:br>
                  <a:rPr lang="en-US" sz="6600" dirty="0" smtClean="0">
                    <a:latin typeface="EraserDust" panose="020C0804040000000001" pitchFamily="34" charset="0"/>
                  </a:rPr>
                </a:br>
                <a:r>
                  <a:rPr lang="en-US" sz="6600" dirty="0" smtClean="0">
                    <a:latin typeface="EraserDust" panose="020C0804040000000001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609600"/>
                <a:ext cx="8077200" cy="4065587"/>
              </a:xfrm>
              <a:blipFill rotWithShape="0">
                <a:blip r:embed="rId2"/>
                <a:stretch>
                  <a:fillRect t="-5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648200"/>
            <a:ext cx="8001000" cy="17526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Reciprocal Function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Natural Logarithm Function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The Square Root Function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8077200" cy="3276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3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DO NOT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have a domain of all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Real #’s?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51323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function has its domain as the set of all real numbers except for 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51323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dirty="0" smtClean="0">
                <a:latin typeface="EraserDust" panose="020C0804040000000001" pitchFamily="34" charset="0"/>
              </a:rPr>
              <a:t>Which function has its domain as the set of all real numbers except for 0?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562600"/>
            <a:ext cx="8001000" cy="873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The Reciprocal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05800" cy="3048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2 functions have no negative #’s in their domain?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3048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>Which 2 functions have no negative #’s in their domain?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267200"/>
            <a:ext cx="8305800" cy="3276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36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Square Root Function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The Natural Logarithm Function</a:t>
            </a:r>
          </a:p>
          <a:p>
            <a:pPr>
              <a:lnSpc>
                <a:spcPct val="90000"/>
              </a:lnSpc>
              <a:defRPr/>
            </a:pP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1000" cy="3227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/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Which 3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are bounded both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above and below</a:t>
            </a:r>
            <a:r>
              <a:rPr lang="en-US" sz="6600" dirty="0">
                <a:latin typeface="EraserDust" panose="020C0804040000000001" pitchFamily="34" charset="0"/>
              </a:rPr>
              <a:t>?</a:t>
            </a:r>
            <a:endParaRPr lang="en-US" sz="6600" dirty="0" smtClean="0">
              <a:latin typeface="EraserDust" panose="020C08040400000000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02727"/>
            <a:ext cx="8229600" cy="236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Sine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Cosine Function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The Logistic Function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464"/>
            <a:ext cx="8001000" cy="322738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600" dirty="0" smtClean="0">
                <a:latin typeface="EraserDust" panose="020C0804040000000001" pitchFamily="34" charset="0"/>
              </a:rPr>
              <a:t/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Which 3 functions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are bounded both </a:t>
            </a:r>
            <a:br>
              <a:rPr lang="en-US" sz="6600" dirty="0" smtClean="0">
                <a:latin typeface="EraserDust" panose="020C0804040000000001" pitchFamily="34" charset="0"/>
              </a:rPr>
            </a:br>
            <a:r>
              <a:rPr lang="en-US" sz="6600" dirty="0" smtClean="0">
                <a:latin typeface="EraserDust" panose="020C0804040000000001" pitchFamily="34" charset="0"/>
              </a:rPr>
              <a:t>above and below</a:t>
            </a:r>
            <a:r>
              <a:rPr lang="en-US" sz="6600" dirty="0">
                <a:latin typeface="EraserDust" panose="020C0804040000000001" pitchFamily="34" charset="0"/>
              </a:rPr>
              <a:t>?</a:t>
            </a:r>
            <a:endParaRPr lang="en-US" sz="6600" dirty="0" smtClean="0">
              <a:latin typeface="EraserDust" panose="020C080404000000000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k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alkboard" id="{DBA1A456-559A-4C2F-9C5D-DDFBD12EDBC4}" vid="{54A76DCD-985C-47F1-BF8E-CE3AC333E5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</Template>
  <TotalTime>798</TotalTime>
  <Words>255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Chalkboard</vt:lpstr>
      <vt:lpstr>PowerPoint Presentation</vt:lpstr>
      <vt:lpstr>Which 3 functions  DO NOT  have a domain of all  Real #’s?</vt:lpstr>
      <vt:lpstr>Which 3 functions  DO NOT  have a domain of all  Real #’s?</vt:lpstr>
      <vt:lpstr>Which function has its domain as the set of all real numbers except for 0?</vt:lpstr>
      <vt:lpstr>Which function has its domain as the set of all real numbers except for 0?</vt:lpstr>
      <vt:lpstr>Which 2 functions have no negative #’s in their domain?</vt:lpstr>
      <vt:lpstr>Which 2 functions have no negative #’s in their domain?</vt:lpstr>
      <vt:lpstr> Which 3 functions  are bounded both  above and below?</vt:lpstr>
      <vt:lpstr> Which 3 functions  are bounded both  above and below?</vt:lpstr>
      <vt:lpstr>Name the three basic functions that are EVEN. </vt:lpstr>
      <vt:lpstr>Name the three basic functions that are EVEN. </vt:lpstr>
      <vt:lpstr>Which four basic  functions are ODD?</vt:lpstr>
      <vt:lpstr>Which four basic  functions are ODD?</vt:lpstr>
      <vt:lpstr>Which 6 functions increase over their entire domain?</vt:lpstr>
      <vt:lpstr>Which 6 functions increase over their entire domain?</vt:lpstr>
      <vt:lpstr>Which 3 functions are decreasing on the interval              (-∞, 0)?</vt:lpstr>
      <vt:lpstr>Which 3 functions are decreasing on the interval              (-∞, 0)?</vt:lpstr>
      <vt:lpstr>Which three functions  have NO x-intercepts?</vt:lpstr>
      <vt:lpstr>Which three functions  have NO x-intercepts?</vt:lpstr>
      <vt:lpstr>Which 3 functions  have a range of  (-∞ , ∞) ?    </vt:lpstr>
      <vt:lpstr>Which 3 functions  have a range of  (-∞ , ∞) ?    </vt:lpstr>
    </vt:vector>
  </TitlesOfParts>
  <Company>d86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3 functions DO NOT have the Real #’s as their domain?</dc:title>
  <dc:creator>d86</dc:creator>
  <cp:lastModifiedBy>Dimarco,Laura</cp:lastModifiedBy>
  <cp:revision>21</cp:revision>
  <dcterms:created xsi:type="dcterms:W3CDTF">2007-09-24T16:44:19Z</dcterms:created>
  <dcterms:modified xsi:type="dcterms:W3CDTF">2015-08-31T18:17:55Z</dcterms:modified>
</cp:coreProperties>
</file>